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3071812"/>
            <a:ext cx="113157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62137"/>
            <a:ext cx="118014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1230" y="2599629"/>
            <a:ext cx="2220673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6602" y="4139062"/>
            <a:ext cx="3153213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1137"/>
            <a:ext cx="116967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717032"/>
            <a:ext cx="2017972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5" y="3798057"/>
            <a:ext cx="1512349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22884"/>
            <a:ext cx="115824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50" y="2728317"/>
            <a:ext cx="108013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3429000"/>
            <a:ext cx="547260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66900"/>
            <a:ext cx="116776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284984"/>
            <a:ext cx="61206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717032"/>
            <a:ext cx="2017972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7270" y="4527260"/>
            <a:ext cx="4766761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348880"/>
            <a:ext cx="1173480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717032"/>
            <a:ext cx="115212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33512"/>
            <a:ext cx="116490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95573"/>
            <a:ext cx="2017972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4088" y="3669730"/>
            <a:ext cx="1200104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2550"/>
            <a:ext cx="116300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276872"/>
            <a:ext cx="1584176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7817" y="3862603"/>
            <a:ext cx="1160591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71612"/>
            <a:ext cx="117252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7200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62137"/>
            <a:ext cx="116681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18"/>
            <a:ext cx="7200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5159"/>
            <a:ext cx="11161240" cy="54920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046" y="5334000"/>
            <a:ext cx="93345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05000"/>
            <a:ext cx="116776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19"/>
            <a:ext cx="7200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39" y="3266653"/>
            <a:ext cx="11572875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18221"/>
            <a:ext cx="7200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4841502"/>
            <a:ext cx="7200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251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76872"/>
            <a:ext cx="7200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4785" y="4649683"/>
            <a:ext cx="7200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9423" y="5448336"/>
            <a:ext cx="7200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6501"/>
            <a:ext cx="116395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501008"/>
            <a:ext cx="7200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7890" y="5908542"/>
            <a:ext cx="7200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348880"/>
            <a:ext cx="103060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56" y="2132856"/>
            <a:ext cx="9334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05000"/>
            <a:ext cx="109632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2276872"/>
            <a:ext cx="1174432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806206"/>
            <a:ext cx="11280576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93284"/>
            <a:ext cx="11280576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65689"/>
            <a:ext cx="11280576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51421"/>
            <a:ext cx="11280576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89507"/>
            <a:ext cx="11280576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681287"/>
            <a:ext cx="11734800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652" y="3356992"/>
            <a:ext cx="11280576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24944"/>
            <a:ext cx="5436196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6622" y="5297754"/>
            <a:ext cx="3513474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77" y="3739480"/>
            <a:ext cx="1170622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074052"/>
            <a:ext cx="2017972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9155" y="3601910"/>
            <a:ext cx="2017972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