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3076575"/>
            <a:ext cx="72485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81150"/>
            <a:ext cx="114871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581150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2185" y="3409950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81125"/>
            <a:ext cx="114300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76437"/>
            <a:ext cx="114204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71712"/>
            <a:ext cx="1158240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439" y="3140968"/>
            <a:ext cx="117443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966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84784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10759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13179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586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0998" y="4091205"/>
            <a:ext cx="936104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8156" y="5433869"/>
            <a:ext cx="1353907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775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84784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91782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94203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624012"/>
            <a:ext cx="103346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588617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625761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81212"/>
            <a:ext cx="108585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81212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48908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33562"/>
            <a:ext cx="116109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843805"/>
            <a:ext cx="1353907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5876" y="2468838"/>
            <a:ext cx="1627915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2250" y="3880950"/>
            <a:ext cx="1469654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121281"/>
            <a:ext cx="1656184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8194" y="2804187"/>
            <a:ext cx="1975597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2513" y="3475518"/>
            <a:ext cx="1561359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7773" y="4112126"/>
            <a:ext cx="1134211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53702" y="4829755"/>
            <a:ext cx="1414906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633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852936"/>
            <a:ext cx="489811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4000" y="4820632"/>
            <a:ext cx="489811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452"/>
            <a:ext cx="116300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88840"/>
            <a:ext cx="705835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308353"/>
            <a:ext cx="705835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5345498"/>
            <a:ext cx="705835" cy="39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57312"/>
            <a:ext cx="116490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293096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502"/>
            <a:ext cx="116871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132856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8987" y="3996380"/>
            <a:ext cx="705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