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25" r:id="rId4"/>
    <p:sldId id="336" r:id="rId5"/>
    <p:sldId id="337" r:id="rId6"/>
    <p:sldId id="338" r:id="rId7"/>
    <p:sldId id="339" r:id="rId8"/>
    <p:sldId id="340" r:id="rId9"/>
    <p:sldId id="341" r:id="rId10"/>
    <p:sldId id="342" r:id="rId11"/>
    <p:sldId id="343" r:id="rId12"/>
    <p:sldId id="344" r:id="rId13"/>
    <p:sldId id="345" r:id="rId14"/>
    <p:sldId id="335" r:id="rId15"/>
    <p:sldId id="346" r:id="rId16"/>
    <p:sldId id="347" r:id="rId17"/>
    <p:sldId id="348" r:id="rId18"/>
    <p:sldId id="349" r:id="rId19"/>
    <p:sldId id="350" r:id="rId20"/>
    <p:sldId id="351" r:id="rId21"/>
    <p:sldId id="353" r:id="rId22"/>
    <p:sldId id="354" r:id="rId23"/>
    <p:sldId id="355" r:id="rId24"/>
    <p:sldId id="356" r:id="rId25"/>
    <p:sldId id="357" r:id="rId26"/>
    <p:sldId id="358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3076575"/>
            <a:ext cx="11287125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395412"/>
            <a:ext cx="11849100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3573016"/>
            <a:ext cx="17281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53930" y="3573016"/>
            <a:ext cx="17281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842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28750"/>
            <a:ext cx="11706225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3573016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23688" y="3645024"/>
            <a:ext cx="15086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124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423987"/>
            <a:ext cx="11887200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3558883"/>
            <a:ext cx="29912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4085" y="4612178"/>
            <a:ext cx="250757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416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52562"/>
            <a:ext cx="11715750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573016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35466" y="4580014"/>
            <a:ext cx="126418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5351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268760"/>
            <a:ext cx="11439525" cy="714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074" y="2132856"/>
            <a:ext cx="11753850" cy="3886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456040" y="4176679"/>
            <a:ext cx="23042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465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801475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1473209"/>
            <a:ext cx="10801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11018" y="5570647"/>
            <a:ext cx="220486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5715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838325"/>
            <a:ext cx="11658600" cy="3181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2060848"/>
            <a:ext cx="12961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8489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833562"/>
            <a:ext cx="11668125" cy="3190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3139688"/>
            <a:ext cx="15841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5939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3" y="1268760"/>
            <a:ext cx="11498312" cy="380794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3" y="5010150"/>
            <a:ext cx="8109336" cy="180621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38701" y="4362078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710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9550" cy="4819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3426557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239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801200" cy="54727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842286"/>
            <a:ext cx="11658600" cy="1800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3885803"/>
            <a:ext cx="10134600" cy="695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61989" y="2979413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613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2057400"/>
            <a:ext cx="11782425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996952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5462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49075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4365104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4615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63375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5373216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0975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3284984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58545" y="5310554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8720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196752"/>
            <a:ext cx="9496425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2132856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2450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0212" y="1338262"/>
            <a:ext cx="8791575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6472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68760"/>
            <a:ext cx="11420475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986" y="2204864"/>
            <a:ext cx="11630025" cy="3924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4293096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5869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990725"/>
            <a:ext cx="11706225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104964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101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85887"/>
            <a:ext cx="11696700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636912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2663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740565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5291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0" y="2590800"/>
            <a:ext cx="7620000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077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483707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105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91950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4509120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53566" y="4566995"/>
            <a:ext cx="183837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8896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2026-01-25T08:08:30Z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