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3062287"/>
            <a:ext cx="44386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9365"/>
            <a:ext cx="10513168" cy="556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600"/>
            <a:ext cx="1165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4512"/>
            <a:ext cx="117538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97144" cy="540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00" y="4221088"/>
            <a:ext cx="116967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729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096" y="1254968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096" y="215779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096" y="3118492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096" y="398659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096" y="490099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096" y="5873267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096" y="1268760"/>
            <a:ext cx="11908904" cy="590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096" y="206519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096" y="3002742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096" y="387084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096" y="4785244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096" y="5757517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1637"/>
            <a:ext cx="11734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096" y="1547005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096" y="2449831"/>
            <a:ext cx="11908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49735"/>
            <a:ext cx="117062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5661248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47937"/>
            <a:ext cx="11610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6007" y="3284984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41227"/>
            <a:ext cx="8856984" cy="6172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13176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38412"/>
            <a:ext cx="116109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95834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15855"/>
            <a:ext cx="106965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8395" y="5031692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43175"/>
            <a:ext cx="116300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17" y="3456268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85184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76512"/>
            <a:ext cx="115347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6316" y="3453707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229200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62225"/>
            <a:ext cx="115919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1415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05256" cy="550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1514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20888"/>
            <a:ext cx="116014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109"/>
          <a:stretch/>
        </p:blipFill>
        <p:spPr>
          <a:xfrm>
            <a:off x="1199456" y="620688"/>
            <a:ext cx="8856984" cy="607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95154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84984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3977" y="4129936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76425"/>
            <a:ext cx="117443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4" y="3356992"/>
            <a:ext cx="14761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2597" y="4178794"/>
            <a:ext cx="14761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14575"/>
            <a:ext cx="116776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96952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