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84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5443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97935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8455" y="5566089"/>
            <a:ext cx="187220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919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700808"/>
            <a:ext cx="187220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7097" y="3726378"/>
            <a:ext cx="187220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9877" y="4293538"/>
            <a:ext cx="187220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58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867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274" y="376778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5912"/>
            <a:ext cx="11363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85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149" y="347258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6825"/>
            <a:ext cx="11430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682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2483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0200"/>
            <a:ext cx="11410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002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8687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19325"/>
            <a:ext cx="113633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976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4469"/>
          <a:stretch/>
        </p:blipFill>
        <p:spPr>
          <a:xfrm>
            <a:off x="424430" y="3263974"/>
            <a:ext cx="11449050" cy="340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6986"/>
            <a:ext cx="113252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923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5347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37321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99824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7891"/>
            <a:ext cx="10225136" cy="5515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9789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33961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9414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50865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04109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60825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573099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488" y="627500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3214"/>
            <a:ext cx="10801200" cy="549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602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8528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7182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5408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7329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6636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19604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79792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40382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95450"/>
            <a:ext cx="11334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0050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8845" y="459537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7170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920" y="54416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49" y="2545804"/>
            <a:ext cx="1142047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35782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2537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437112"/>
            <a:ext cx="18002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34611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760" y="385781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157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91725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269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81150"/>
            <a:ext cx="114109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71637"/>
            <a:ext cx="11363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716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2877"/>
            <a:ext cx="115824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594"/>
            <a:ext cx="11515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6362"/>
            <a:ext cx="114776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531321"/>
            <a:ext cx="32766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43137"/>
            <a:ext cx="114204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431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24012"/>
            <a:ext cx="104108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16648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3431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33525"/>
            <a:ext cx="113728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52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938337"/>
            <a:ext cx="99250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383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5875"/>
            <a:ext cx="115347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40" y="2132856"/>
            <a:ext cx="115062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9753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7680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43062"/>
            <a:ext cx="11363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430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57375"/>
            <a:ext cx="110775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5347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47825"/>
            <a:ext cx="114204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923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909762"/>
            <a:ext cx="103727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097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005064"/>
            <a:ext cx="513397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95535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918"/>
            <a:ext cx="114585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59160"/>
            <a:ext cx="114109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5875"/>
            <a:ext cx="115252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38287"/>
            <a:ext cx="11325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288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2776"/>
            <a:ext cx="112014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212976"/>
            <a:ext cx="510540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3481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28762"/>
            <a:ext cx="113728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643"/>
            <a:ext cx="11449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509837"/>
            <a:ext cx="112680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2906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735"/>
            <a:ext cx="114585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3025"/>
            <a:ext cx="113919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1101722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93704"/>
            <a:ext cx="1101722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72438"/>
            <a:ext cx="1101722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09712"/>
            <a:ext cx="114490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55550"/>
            <a:ext cx="1094521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69010"/>
            <a:ext cx="1094521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70893"/>
            <a:ext cx="1094521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72777"/>
            <a:ext cx="1094521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8488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26" y="2642226"/>
            <a:ext cx="114871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7147" y="3907348"/>
            <a:ext cx="121130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605" y="5087965"/>
            <a:ext cx="121130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85950"/>
            <a:ext cx="113823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885950"/>
            <a:ext cx="79208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5038" y="3170741"/>
            <a:ext cx="147533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9291" y="4374508"/>
            <a:ext cx="147533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566987"/>
            <a:ext cx="114681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243137"/>
            <a:ext cx="102870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7787"/>
            <a:ext cx="114776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556" y="256490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56" y="316678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556" y="375709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556" y="438212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556" y="497243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19212"/>
            <a:ext cx="115252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577" y="136391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577" y="1965801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577" y="256768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577" y="3181142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577" y="3771452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0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880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2652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2658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6335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2032"/>
            <a:ext cx="10801200" cy="55098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02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036" y="289933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438" y="44966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2026-01-25T11:25:53Z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