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4"/>
  </p:notesMasterIdLst>
  <p:handoutMasterIdLst>
    <p:handoutMasterId r:id="rId7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3" r:id="rId31"/>
    <p:sldId id="354" r:id="rId32"/>
    <p:sldId id="355" r:id="rId33"/>
    <p:sldId id="356" r:id="rId34"/>
    <p:sldId id="357" r:id="rId35"/>
    <p:sldId id="358" r:id="rId36"/>
    <p:sldId id="359" r:id="rId37"/>
    <p:sldId id="360" r:id="rId38"/>
    <p:sldId id="361" r:id="rId39"/>
    <p:sldId id="362" r:id="rId40"/>
    <p:sldId id="363" r:id="rId41"/>
    <p:sldId id="364" r:id="rId42"/>
    <p:sldId id="365" r:id="rId43"/>
    <p:sldId id="366" r:id="rId44"/>
    <p:sldId id="367" r:id="rId45"/>
    <p:sldId id="368" r:id="rId46"/>
    <p:sldId id="369" r:id="rId47"/>
    <p:sldId id="370" r:id="rId48"/>
    <p:sldId id="371" r:id="rId49"/>
    <p:sldId id="372" r:id="rId50"/>
    <p:sldId id="373" r:id="rId51"/>
    <p:sldId id="374" r:id="rId52"/>
    <p:sldId id="375" r:id="rId53"/>
    <p:sldId id="376" r:id="rId54"/>
    <p:sldId id="377" r:id="rId55"/>
    <p:sldId id="378" r:id="rId56"/>
    <p:sldId id="379" r:id="rId57"/>
    <p:sldId id="380" r:id="rId58"/>
    <p:sldId id="381" r:id="rId59"/>
    <p:sldId id="382" r:id="rId60"/>
    <p:sldId id="383" r:id="rId61"/>
    <p:sldId id="384" r:id="rId62"/>
    <p:sldId id="385" r:id="rId63"/>
    <p:sldId id="386" r:id="rId64"/>
    <p:sldId id="387" r:id="rId65"/>
    <p:sldId id="388" r:id="rId66"/>
    <p:sldId id="389" r:id="rId67"/>
    <p:sldId id="390" r:id="rId68"/>
    <p:sldId id="391" r:id="rId69"/>
    <p:sldId id="392" r:id="rId70"/>
    <p:sldId id="393" r:id="rId71"/>
    <p:sldId id="394" r:id="rId72"/>
    <p:sldId id="395" r:id="rId73"/>
  </p:sldIdLst>
  <p:sldSz cx="12192000" cy="6858000"/>
  <p:notesSz cx="6858000" cy="9144000"/>
  <p:custDataLst>
    <p:tags r:id="rId7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F3F3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ags" Target="tags/tag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notesMaster" Target="notesMasters/notesMaster1.xml"/><Relationship Id="rId79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63325" cy="4762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564904"/>
            <a:ext cx="10020300" cy="1895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564904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422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515725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4869160"/>
            <a:ext cx="1656184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32325" y="4568219"/>
            <a:ext cx="1180299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9756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410950" cy="2495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2495834"/>
            <a:ext cx="1440160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32605" y="1870801"/>
            <a:ext cx="1440160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76747" y="1859227"/>
            <a:ext cx="1440160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6069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87150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861048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465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63325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413330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195832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101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14450"/>
            <a:ext cx="11353800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335594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118095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2663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363325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268760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757317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5291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334750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412776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276300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1077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2514600"/>
            <a:ext cx="11249025" cy="182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514600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105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343025"/>
            <a:ext cx="11363325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88961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10950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830985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420475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84253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43025"/>
            <a:ext cx="11430000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12471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10950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212976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451467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5689958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416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372850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268760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1835919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2530400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3097560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4266603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1424" y="4926360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11424" y="5481945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5351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20475" cy="2409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655" y="3707085"/>
            <a:ext cx="11391900" cy="2962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71563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58575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48983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439525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593970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287125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484784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2075093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2781148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3371457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3984915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1424" y="4575224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11424" y="5130809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710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2538412"/>
            <a:ext cx="11268075" cy="178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538412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163445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3869501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239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82375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3689540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47302" y="4870158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613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810875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1433920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9575" y="4003499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5869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30000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1315613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56507" y="2530955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47089" y="4336605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5462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448925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61541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82375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97587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866900"/>
            <a:ext cx="11401425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72035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652587"/>
            <a:ext cx="11344275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245087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633537"/>
            <a:ext cx="11430000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647262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09687"/>
            <a:ext cx="11372850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556792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2803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2395537"/>
            <a:ext cx="11296650" cy="2066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564904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1189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552575"/>
            <a:ext cx="11306175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582734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2000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0301"/>
            <a:ext cx="11391900" cy="555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74295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262062"/>
            <a:ext cx="11306175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1772816"/>
            <a:ext cx="2016224" cy="2160240"/>
          </a:xfrm>
          <a:prstGeom prst="rect">
            <a:avLst/>
          </a:prstGeom>
          <a:solidFill>
            <a:schemeClr val="bg1"/>
          </a:solidFill>
          <a:ln>
            <a:solidFill>
              <a:srgbClr val="F3F3F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1262062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3796918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376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47775"/>
            <a:ext cx="11420475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548662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619250"/>
            <a:ext cx="11439525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200645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287125" cy="1362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6646" y="2780928"/>
            <a:ext cx="9439275" cy="1943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4" y="1543791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997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2209800"/>
            <a:ext cx="11296650" cy="2438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205235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552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66850"/>
            <a:ext cx="11353800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628800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8575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10225136" cy="515489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6165304"/>
            <a:ext cx="7328523" cy="433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259694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190750"/>
            <a:ext cx="11563350" cy="247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17567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44300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383429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10950" cy="3019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1974" y="4437112"/>
            <a:ext cx="7410450" cy="1752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4" y="1287344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3104570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6946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2085975"/>
            <a:ext cx="11239500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204864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5744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2200275"/>
            <a:ext cx="11391900" cy="2457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46260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71612"/>
            <a:ext cx="11315700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506890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6692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506200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3976383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609725"/>
            <a:ext cx="11468100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919723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538287"/>
            <a:ext cx="11534775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47571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11439525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700808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529608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7135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81137"/>
            <a:ext cx="11372850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700808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2384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68100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127683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30000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780778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544300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765710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0045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95425"/>
            <a:ext cx="11344275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700808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4746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581150"/>
            <a:ext cx="11268075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581150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548846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745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8610600" cy="1828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3127388"/>
            <a:ext cx="5057775" cy="1171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1289904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6727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862137"/>
            <a:ext cx="11077575" cy="3133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988840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748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31083"/>
            <a:ext cx="11525250" cy="561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447732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30000" cy="557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4136131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566862"/>
            <a:ext cx="11468100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4111797"/>
            <a:ext cx="11233248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702106"/>
            <a:ext cx="11233248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676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862137"/>
            <a:ext cx="11439525" cy="3133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149985"/>
            <a:ext cx="60486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423201"/>
            <a:ext cx="8424936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6261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63325" cy="2457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3933056"/>
            <a:ext cx="11391900" cy="2495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07568" y="3979356"/>
            <a:ext cx="936104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19810" y="4546515"/>
            <a:ext cx="1200325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28286" y="5206271"/>
            <a:ext cx="2031817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766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852612"/>
            <a:ext cx="11458575" cy="3152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1852612"/>
            <a:ext cx="1080120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42594" y="3739285"/>
            <a:ext cx="1341438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7787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2219325"/>
            <a:ext cx="11410950" cy="241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3600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47800"/>
            <a:ext cx="11334750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250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28725"/>
            <a:ext cx="11161240" cy="554310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844824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083315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5039436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755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7" y="1250025"/>
            <a:ext cx="11305256" cy="556335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3" y="4365104"/>
            <a:ext cx="5472609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8934" y="5013286"/>
            <a:ext cx="11663730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8934" y="5642997"/>
            <a:ext cx="11663730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8934" y="6251778"/>
            <a:ext cx="11663730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1100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5688"/>
            <a:ext cx="11477625" cy="556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265688"/>
            <a:ext cx="11665296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1844422"/>
            <a:ext cx="11665296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2515754"/>
            <a:ext cx="11665296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3140787"/>
            <a:ext cx="11665296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3765819"/>
            <a:ext cx="11665296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360" y="4379278"/>
            <a:ext cx="11665296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5360" y="5027460"/>
            <a:ext cx="11665296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35360" y="5652493"/>
            <a:ext cx="11665296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35360" y="6277525"/>
            <a:ext cx="11665296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379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495550"/>
            <a:ext cx="11430000" cy="1866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1000" y="2543652"/>
            <a:ext cx="11665296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1000" y="3145536"/>
            <a:ext cx="11665296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1000" y="3793718"/>
            <a:ext cx="11665296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7014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801200" cy="544613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755103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912571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050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44275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347777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963655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62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72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72</vt:i4>
      </vt:variant>
    </vt:vector>
  </HeadingPairs>
  <TitlesOfParts>
    <vt:vector size="7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2026-01-25T11:13:39Z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