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062287"/>
            <a:ext cx="72199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29097"/>
            <a:ext cx="118205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9402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1756"/>
            <a:ext cx="11715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4675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4550"/>
            <a:ext cx="117157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61245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88" y="3212976"/>
            <a:ext cx="116014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7224" cy="48657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168" y="6134844"/>
            <a:ext cx="9749440" cy="67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5875"/>
            <a:ext cx="116586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1703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0151" y="4388362"/>
            <a:ext cx="9184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47887"/>
            <a:ext cx="115824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1168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19262"/>
            <a:ext cx="115538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47837"/>
            <a:ext cx="108108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589240"/>
            <a:ext cx="92890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5174" y="151049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4815" y="2934176"/>
            <a:ext cx="15590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7185" y="4265264"/>
            <a:ext cx="13405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15963"/>
            <a:ext cx="115633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15856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2315" y="3524376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4052" y="4195707"/>
            <a:ext cx="1353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3192" y="4867038"/>
            <a:ext cx="1353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62212"/>
            <a:ext cx="115728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1462" y="2497160"/>
            <a:ext cx="14644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4382" y="3180066"/>
            <a:ext cx="1747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9218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32234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19362"/>
            <a:ext cx="115919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9402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65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2026-01-25T08:10:21Z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