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976562"/>
            <a:ext cx="76390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8478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0775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5487"/>
            <a:ext cx="11049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76375"/>
            <a:ext cx="11572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66912"/>
            <a:ext cx="114300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10297144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15131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22129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38325"/>
            <a:ext cx="114014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52562"/>
            <a:ext cx="108870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462" y="1412776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" y="2442923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" y="3449921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462" y="4468494"/>
            <a:ext cx="10940802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86037"/>
            <a:ext cx="117157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41726"/>
            <a:ext cx="57340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86434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