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93279"/>
            <a:ext cx="11344275" cy="477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85987"/>
            <a:ext cx="109728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749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347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877272"/>
            <a:ext cx="1944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8922" y="5599480"/>
            <a:ext cx="2111613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00175"/>
            <a:ext cx="114490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56792"/>
            <a:ext cx="18002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5839" y="3478189"/>
            <a:ext cx="18002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768" y="4797703"/>
            <a:ext cx="13500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293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9483"/>
            <a:ext cx="10945216" cy="55138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9948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5519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312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3442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636912"/>
            <a:ext cx="66579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7538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5580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0147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034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14600"/>
            <a:ext cx="113728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4219"/>
            <a:ext cx="11315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2978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6825"/>
            <a:ext cx="114681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06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8869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48" y="2274143"/>
            <a:ext cx="1141095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54452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1628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978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026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5087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3378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588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7417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32045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60033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648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708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190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35" y="2143100"/>
            <a:ext cx="107537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578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1291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7657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43707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09683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7681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261"/>
            <a:ext cx="114585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129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0384" y="45209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0384" y="586357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4219"/>
            <a:ext cx="110299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078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5353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4888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3148" y="36452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556792"/>
            <a:ext cx="7296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33562"/>
            <a:ext cx="11449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14490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90662"/>
            <a:ext cx="114300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96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2326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60" y="2543894"/>
            <a:ext cx="114014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76139"/>
            <a:ext cx="11363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60"/>
            <a:ext cx="2088232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40885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839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4681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62150"/>
            <a:ext cx="112680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621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25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6118"/>
            <a:ext cx="10789468" cy="548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442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2222"/>
            <a:ext cx="11430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3744"/>
            <a:ext cx="11430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1233"/>
            <a:ext cx="10945216" cy="5532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1395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803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78210"/>
            <a:ext cx="11334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7821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0701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4694"/>
            <a:ext cx="114395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73428"/>
            <a:ext cx="114204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585176" cy="51502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6203003"/>
            <a:ext cx="3638098" cy="4892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3911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3391" y="51389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169"/>
            <a:ext cx="11487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9715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43"/>
            <a:ext cx="113347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857500"/>
            <a:ext cx="11010900" cy="114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5555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517232"/>
            <a:ext cx="101536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28812"/>
            <a:ext cx="11363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288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1153"/>
            <a:ext cx="10657184" cy="55622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5115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2761" y="50939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0492"/>
            <a:ext cx="11161240" cy="55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0187"/>
            <a:ext cx="11153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1468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3037"/>
            <a:ext cx="114490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72423"/>
            <a:ext cx="777686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06742"/>
            <a:ext cx="777686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73496"/>
            <a:ext cx="94330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7142" y="3583950"/>
            <a:ext cx="136815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4802" y="5273854"/>
            <a:ext cx="155111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66887"/>
            <a:ext cx="114109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766887"/>
            <a:ext cx="108012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1624" y="3422067"/>
            <a:ext cx="13500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768" y="4000946"/>
            <a:ext cx="13500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613" y="407123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613" y="467311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613" y="526342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613" y="580526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09775"/>
            <a:ext cx="114109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525" y="202356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525" y="258805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525" y="315521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525" y="3693882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525" y="424946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8420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260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341"/>
            <a:ext cx="11017224" cy="5527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1313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9792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18989"/>
            <a:ext cx="113061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3757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223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