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2" r:id="rId8"/>
    <p:sldId id="329" r:id="rId9"/>
    <p:sldId id="330" r:id="rId10"/>
    <p:sldId id="339" r:id="rId11"/>
    <p:sldId id="331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3" y="1874248"/>
            <a:ext cx="11407254" cy="49391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492665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2451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6740" y="221576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5231" y="399827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922" y="487794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7538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14563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910" y="4958278"/>
            <a:ext cx="3593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8484" y="1387068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058" y="2336192"/>
            <a:ext cx="18863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09728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7687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5366" y="4013075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9310" y="4892751"/>
            <a:ext cx="19906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5440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101727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14908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47887"/>
            <a:ext cx="117252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2393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348880"/>
            <a:ext cx="116681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4674" y="2348880"/>
            <a:ext cx="3837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687" y="3228556"/>
            <a:ext cx="3400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2497" y="4108231"/>
            <a:ext cx="4195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111567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340768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1334" y="219729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6903" y="30653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2600"/>
            <a:ext cx="11639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729450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9322" y="2620700"/>
            <a:ext cx="28587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1631" y="2620700"/>
            <a:ext cx="28587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6126" y="3488801"/>
            <a:ext cx="33684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