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262" y="3052762"/>
            <a:ext cx="72294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9225"/>
            <a:ext cx="117062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729192" cy="50173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608" y="6076748"/>
            <a:ext cx="6232654" cy="781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8110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2118"/>
            <a:ext cx="117348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76337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848" y="3645024"/>
            <a:ext cx="1173480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74601"/>
            <a:ext cx="117824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28762"/>
            <a:ext cx="116490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73016"/>
            <a:ext cx="936104" cy="910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47825"/>
            <a:ext cx="115919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28646"/>
            <a:ext cx="936104" cy="910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109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40846" y="3789040"/>
            <a:ext cx="175535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39631" y="4495096"/>
            <a:ext cx="97685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114550"/>
            <a:ext cx="108680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68548"/>
            <a:ext cx="10513168" cy="56728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916832"/>
            <a:ext cx="936104" cy="910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4410"/>
            <a:ext cx="116300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1" y="1484784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23577" y="2885321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45784" y="4274283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61268" y="5524349"/>
            <a:ext cx="17505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1" y="2023565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2625449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88549" y="3956538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66288" y="4569996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12181" y="5218178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284984"/>
            <a:ext cx="45920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5148508"/>
            <a:ext cx="45920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185987"/>
            <a:ext cx="1150620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852936"/>
            <a:ext cx="45920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00200"/>
            <a:ext cx="116490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95437"/>
            <a:ext cx="117252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166144"/>
            <a:ext cx="936104" cy="910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2026-01-25T09:27:38Z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