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3090862"/>
            <a:ext cx="50958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719262"/>
            <a:ext cx="92106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71926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524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6776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4410"/>
            <a:ext cx="116776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81944"/>
            <a:ext cx="116967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62112"/>
            <a:ext cx="116967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6395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62112"/>
            <a:ext cx="107823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3269"/>
            <a:ext cx="1166812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90687"/>
            <a:ext cx="11706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89857"/>
            <a:ext cx="11521280" cy="55235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66937"/>
            <a:ext cx="107632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3987"/>
            <a:ext cx="116681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4028"/>
            <a:ext cx="118205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786"/>
            <a:ext cx="116967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57362"/>
            <a:ext cx="117824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00275"/>
            <a:ext cx="116586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10848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30329"/>
            <a:ext cx="11064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85937"/>
            <a:ext cx="116871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501008"/>
            <a:ext cx="108121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4345960"/>
            <a:ext cx="108121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01663"/>
            <a:ext cx="118014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6586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197938"/>
            <a:ext cx="10938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077614"/>
            <a:ext cx="10938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922566"/>
            <a:ext cx="10938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6785"/>
            <a:ext cx="117919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6967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5727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77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9511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02808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965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95821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277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34275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09053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95450"/>
            <a:ext cx="107156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9545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77951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