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3081337"/>
            <a:ext cx="8943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397738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8134" y="4238113"/>
            <a:ext cx="55884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099" y="5187237"/>
            <a:ext cx="12815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1137"/>
            <a:ext cx="11639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645024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7864"/>
            <a:ext cx="11089232" cy="553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9371"/>
            <a:ext cx="117252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1637"/>
            <a:ext cx="11715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6490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5835"/>
            <a:ext cx="11715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17032"/>
            <a:ext cx="936104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6916" y="4388364"/>
            <a:ext cx="122691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1579" y="5117569"/>
            <a:ext cx="122691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879048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6875"/>
            <a:ext cx="11715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89433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26983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5425"/>
            <a:ext cx="117157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0685" y="1435926"/>
            <a:ext cx="3312368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3394" y="2778589"/>
            <a:ext cx="1088350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1252" y="4144402"/>
            <a:ext cx="1360692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205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1360692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5612" y="2576589"/>
            <a:ext cx="1808100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6082" y="3271070"/>
            <a:ext cx="2449717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2189" y="4602158"/>
            <a:ext cx="2449717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0027" y="5967970"/>
            <a:ext cx="1931637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49659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688191"/>
            <a:ext cx="49659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14512"/>
            <a:ext cx="115728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814512"/>
            <a:ext cx="49659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4081" y="3828507"/>
            <a:ext cx="496596" cy="478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9338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242" y="4377233"/>
            <a:ext cx="16834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284984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778" y="5171657"/>
            <a:ext cx="30773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