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957512"/>
            <a:ext cx="85820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19237"/>
            <a:ext cx="105441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00162"/>
            <a:ext cx="108394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4502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38362"/>
            <a:ext cx="110966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76387"/>
            <a:ext cx="115728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64118"/>
            <a:ext cx="10513168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78518"/>
            <a:ext cx="1080120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92918"/>
            <a:ext cx="1080120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59946"/>
            <a:ext cx="10513168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74346"/>
            <a:ext cx="1080120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88746"/>
            <a:ext cx="1080120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3975"/>
            <a:ext cx="117919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3460"/>
            <a:ext cx="117443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119"/>
            <a:ext cx="116681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1587"/>
            <a:ext cx="117252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71650"/>
            <a:ext cx="117824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229200"/>
            <a:ext cx="62103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57387"/>
            <a:ext cx="115919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0852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