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916832"/>
            <a:ext cx="833437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918" y="3140968"/>
            <a:ext cx="995362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3512"/>
            <a:ext cx="116967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33550"/>
            <a:ext cx="116300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5058"/>
            <a:ext cx="11615167" cy="558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57312"/>
            <a:ext cx="116871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5"/>
            <a:ext cx="117157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0301"/>
            <a:ext cx="10081120" cy="609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3987"/>
            <a:ext cx="116205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1008112" cy="804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9700"/>
            <a:ext cx="116967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91000"/>
            <a:ext cx="1008112" cy="804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44824"/>
            <a:ext cx="85820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40768"/>
            <a:ext cx="1008112" cy="804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28737"/>
            <a:ext cx="116490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573016"/>
            <a:ext cx="1080120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019" y="4973552"/>
            <a:ext cx="2151778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909762"/>
            <a:ext cx="108489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608" y="952961"/>
            <a:ext cx="10558016" cy="57163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60848"/>
            <a:ext cx="1008112" cy="804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0228"/>
            <a:ext cx="116967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359622"/>
            <a:ext cx="2232248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2183" y="2621263"/>
            <a:ext cx="1244836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7930" y="3871329"/>
            <a:ext cx="1244836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6552" y="5167695"/>
            <a:ext cx="1457639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24087"/>
            <a:ext cx="116205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18045"/>
            <a:ext cx="2808312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4278" y="3531503"/>
            <a:ext cx="1753570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9753"/>
            <a:ext cx="115919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060848"/>
            <a:ext cx="1728192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8246" y="3380362"/>
            <a:ext cx="1989842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7760" y="3959096"/>
            <a:ext cx="1728192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6054" y="4595704"/>
            <a:ext cx="1989842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06459" y="5834195"/>
            <a:ext cx="1989842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33500"/>
            <a:ext cx="115347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564904"/>
            <a:ext cx="720080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382129"/>
            <a:ext cx="720080" cy="464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00770"/>
            <a:ext cx="1008112" cy="804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775"/>
            <a:ext cx="116681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1008112" cy="804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90687"/>
            <a:ext cx="117443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92875"/>
            <a:ext cx="1008112" cy="804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