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5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40" r:id="rId16"/>
    <p:sldId id="34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2957512"/>
            <a:ext cx="632460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81212"/>
            <a:ext cx="114014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48370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88745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628775"/>
            <a:ext cx="102489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600950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99198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47875"/>
            <a:ext cx="104775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19237"/>
            <a:ext cx="105060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728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01008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9351"/>
            <a:ext cx="104298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4209"/>
            <a:ext cx="11593288" cy="550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382"/>
            <a:ext cx="11507837" cy="552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14537"/>
            <a:ext cx="113919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48370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916471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747712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772816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8582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10658475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40768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949649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928920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