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9891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82919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85925"/>
            <a:ext cx="113061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0417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37112"/>
            <a:ext cx="122413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6944" y="4471836"/>
            <a:ext cx="122413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9101" y="5814500"/>
            <a:ext cx="122413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71687"/>
            <a:ext cx="114204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239589"/>
            <a:ext cx="172819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0957" y="4079963"/>
            <a:ext cx="172819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9344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81125"/>
            <a:ext cx="112776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8813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7063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1546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57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7832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665" y="422108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080"/>
          <a:stretch/>
        </p:blipFill>
        <p:spPr>
          <a:xfrm>
            <a:off x="551384" y="1988840"/>
            <a:ext cx="11325225" cy="2952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309" y="2348880"/>
            <a:ext cx="93726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34" y="1556792"/>
            <a:ext cx="11344275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64531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252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7383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81237"/>
            <a:ext cx="1135380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9982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5567"/>
            <a:ext cx="10906894" cy="554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823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1750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4993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76756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30000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8440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04777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262187"/>
            <a:ext cx="111061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3447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81320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0351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04012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014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212976"/>
            <a:ext cx="115443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849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3650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40783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00972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68105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257425"/>
            <a:ext cx="110204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5541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0360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49390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13051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260"/>
            <a:ext cx="114585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409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5108" y="431001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4556" y="55600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299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7793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754" y="40780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168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4979" y="310902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490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85912"/>
            <a:ext cx="114776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8471"/>
            <a:ext cx="10441160" cy="559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81162"/>
            <a:ext cx="112109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6015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00175"/>
            <a:ext cx="113728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567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43100"/>
            <a:ext cx="115157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5216" cy="547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90687"/>
            <a:ext cx="112776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252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1750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1346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95450"/>
            <a:ext cx="113442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81150"/>
            <a:ext cx="11306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919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9946"/>
          <a:stretch/>
        </p:blipFill>
        <p:spPr>
          <a:xfrm>
            <a:off x="469851" y="4782587"/>
            <a:ext cx="11401425" cy="181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7260"/>
            <a:ext cx="113347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95512"/>
            <a:ext cx="112680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47800"/>
            <a:ext cx="11401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5059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165376"/>
            <a:ext cx="6067425" cy="109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7184" cy="545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43137"/>
            <a:ext cx="113347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9552"/>
            <a:ext cx="114109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252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933056"/>
            <a:ext cx="770572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919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2575"/>
            <a:ext cx="113157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014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96952"/>
            <a:ext cx="899160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2234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81125"/>
            <a:ext cx="112490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068960"/>
            <a:ext cx="2016224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39069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0792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19250"/>
            <a:ext cx="113157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062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24050"/>
            <a:ext cx="114681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367240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88054"/>
            <a:ext cx="928903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16853"/>
            <a:ext cx="108012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30311"/>
            <a:ext cx="108012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632195"/>
            <a:ext cx="108012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365104"/>
            <a:ext cx="100811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6325" y="4932263"/>
            <a:ext cx="100811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76400"/>
            <a:ext cx="114871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651245"/>
            <a:ext cx="129614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6840" y="2831863"/>
            <a:ext cx="1705263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1908" y="3989331"/>
            <a:ext cx="1705263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8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146522"/>
            <a:ext cx="598482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732" y="4748405"/>
            <a:ext cx="1144807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732" y="5315565"/>
            <a:ext cx="1144807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732" y="5905874"/>
            <a:ext cx="1144807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0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52625"/>
            <a:ext cx="114395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6236" y="1998925"/>
            <a:ext cx="1169642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236" y="2577659"/>
            <a:ext cx="1169642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236" y="3156393"/>
            <a:ext cx="1169642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236" y="3758278"/>
            <a:ext cx="1169642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236" y="4348585"/>
            <a:ext cx="1169642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5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3534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7995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4462"/>
            <a:ext cx="114490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150" y="1448405"/>
            <a:ext cx="1169642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150" y="2027139"/>
            <a:ext cx="1169642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150" y="2605873"/>
            <a:ext cx="1169642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0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86000"/>
            <a:ext cx="1138237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0714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52587"/>
            <a:ext cx="114204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7707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