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53800" cy="481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76362"/>
            <a:ext cx="11372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9851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7872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77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7287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53091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76512"/>
            <a:ext cx="114300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1296144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5681" y="2862061"/>
            <a:ext cx="1296144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2324" y="3440795"/>
            <a:ext cx="1296144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0910" y="4632987"/>
            <a:ext cx="1611673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0368" y="5917778"/>
            <a:ext cx="1573263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95512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6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8189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7556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90650"/>
            <a:ext cx="114300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9065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5188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66875"/>
            <a:ext cx="114109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66875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79929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109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4413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76475"/>
            <a:ext cx="112585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9862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4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3460"/>
            <a:ext cx="114204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6154"/>
            <a:ext cx="10801200" cy="555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5101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1737155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47793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964071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473357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95949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4596102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5082239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5730421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1464" y="621655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17232"/>
            <a:ext cx="66484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4503"/>
            <a:ext cx="11363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1616"/>
            <a:ext cx="10945216" cy="5481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0912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3415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75918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824345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39150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95866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52582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08140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238877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8041" y="5208831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62847"/>
            <a:ext cx="732472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126982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5694" y="2874759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4995" y="3488217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8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21088"/>
            <a:ext cx="18002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3503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9676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67818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4014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62137"/>
            <a:ext cx="114585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43062"/>
            <a:ext cx="114109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62100"/>
            <a:ext cx="11268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7281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500312"/>
            <a:ext cx="112490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04937"/>
            <a:ext cx="113061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8334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728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4975"/>
            <a:ext cx="11229975" cy="34480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矩形 2"/>
          <p:cNvSpPr/>
          <p:nvPr/>
        </p:nvSpPr>
        <p:spPr>
          <a:xfrm>
            <a:off x="10272464" y="1556792"/>
            <a:ext cx="14385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0417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7325"/>
            <a:ext cx="114204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6291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7045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009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60848"/>
            <a:ext cx="94297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2162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8266"/>
            <a:ext cx="10945216" cy="555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7177"/>
            <a:ext cx="11382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90650"/>
            <a:ext cx="11334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6617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52415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284984"/>
            <a:ext cx="60102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53901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9212"/>
            <a:ext cx="114109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57425"/>
            <a:ext cx="112776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28737"/>
            <a:ext cx="112966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09775"/>
            <a:ext cx="113538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2034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36193"/>
            <a:ext cx="83439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89584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2402"/>
            <a:ext cx="114395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835"/>
            <a:ext cx="113919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3068"/>
            <a:ext cx="113538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04603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088035"/>
            <a:ext cx="8982075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881152"/>
            <a:ext cx="11277600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1340768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859471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685"/>
            <a:ext cx="114395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85925"/>
            <a:ext cx="10410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8592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1502" y="39661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0977"/>
            <a:ext cx="114395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10801200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31382"/>
            <a:ext cx="10801200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6156951"/>
            <a:ext cx="10801200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5086"/>
            <a:ext cx="114490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929211"/>
            <a:ext cx="172819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024" y="5190852"/>
            <a:ext cx="2496016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85912"/>
            <a:ext cx="114966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84784"/>
            <a:ext cx="1080120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7210" y="2757999"/>
            <a:ext cx="1080120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0294" y="4031214"/>
            <a:ext cx="1481890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61048"/>
            <a:ext cx="114109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0776"/>
            <a:ext cx="114204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4941168"/>
            <a:ext cx="6552728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656" y="5566201"/>
            <a:ext cx="11697007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656" y="6202809"/>
            <a:ext cx="11697007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601" y="130348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601" y="194198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601" y="255544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601" y="3180479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601" y="3817089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601" y="445369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601" y="507872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601" y="571533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64904"/>
            <a:ext cx="59150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89798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4298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93960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49139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85887"/>
            <a:ext cx="112680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648072" cy="55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