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71437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892"/>
            <a:ext cx="11305256" cy="55493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1946" y="3798837"/>
            <a:ext cx="181224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9008" y="4504892"/>
            <a:ext cx="279554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6719" y="5673935"/>
            <a:ext cx="279554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75" y="2648487"/>
            <a:ext cx="113538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522457"/>
            <a:ext cx="144016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9382" y="2691500"/>
            <a:ext cx="165095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6825"/>
            <a:ext cx="11363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9271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1478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1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559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09687"/>
            <a:ext cx="11344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968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519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552700"/>
            <a:ext cx="112871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5212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8340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1218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38262"/>
            <a:ext cx="112014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4938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59551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531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7476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36109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9745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093"/>
            <a:ext cx="113728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46687"/>
            <a:ext cx="1135380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930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602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3899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0614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85925"/>
            <a:ext cx="11068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9111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467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3701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1314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72180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3208" cy="5477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1571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08018"/>
            <a:ext cx="528637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35935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9144" y="25052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2567" y="425302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66987"/>
            <a:ext cx="113061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0689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077072"/>
            <a:ext cx="19442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2771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5408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00275"/>
            <a:ext cx="113347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872"/>
            <a:ext cx="8136904" cy="653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66950"/>
            <a:ext cx="113633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669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4462"/>
            <a:ext cx="11315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52587"/>
            <a:ext cx="11239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52550"/>
            <a:ext cx="114014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33575"/>
            <a:ext cx="114395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1344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848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23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5302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33537"/>
            <a:ext cx="113347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6963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876"/>
            <a:ext cx="11410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062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9411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385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61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478519"/>
            <a:ext cx="934402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339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496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09812"/>
            <a:ext cx="114395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260"/>
            <a:ext cx="11315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4658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9247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47862"/>
            <a:ext cx="114966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589"/>
            <a:ext cx="112776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553" y="4149080"/>
            <a:ext cx="4981575" cy="109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09725"/>
            <a:ext cx="113442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85912"/>
            <a:ext cx="11382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094621"/>
            <a:ext cx="63150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6393"/>
            <a:ext cx="10657184" cy="54769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911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1365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018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14450"/>
            <a:ext cx="11420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941168"/>
            <a:ext cx="460851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33537"/>
            <a:ext cx="11410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52936"/>
            <a:ext cx="69127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82" y="4033554"/>
            <a:ext cx="1102757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082" y="4658587"/>
            <a:ext cx="1102757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3519" y="4009963"/>
            <a:ext cx="136815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3322" y="5260028"/>
            <a:ext cx="136815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52587"/>
            <a:ext cx="114395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89654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9213" y="4114687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85912"/>
            <a:ext cx="114204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52612"/>
            <a:ext cx="113728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4490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40238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00427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62930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625433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6387"/>
            <a:ext cx="11391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914" y="159608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914" y="219796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914" y="281142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914" y="343645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914" y="4049918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914" y="467495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38375"/>
            <a:ext cx="113347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3837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4937"/>
            <a:ext cx="11391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9822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5571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6136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