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7" r:id="rId13"/>
    <p:sldId id="334" r:id="rId14"/>
    <p:sldId id="335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086100"/>
            <a:ext cx="112395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68580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99695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772" y="3969226"/>
            <a:ext cx="147086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1111567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183945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2698" y="3183945"/>
            <a:ext cx="167755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99518"/>
            <a:ext cx="10009112" cy="48261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4221088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17281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448" y="3163003"/>
            <a:ext cx="343167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5450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1800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1046" y="5831635"/>
            <a:ext cx="1800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3548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0200"/>
            <a:ext cx="11744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26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3548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108680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92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73325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55" y="4268688"/>
            <a:ext cx="10668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6967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9695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8139" y="319015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6055"/>
            <a:ext cx="11089232" cy="55673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980728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1452"/>
            <a:ext cx="113252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132856"/>
            <a:ext cx="103251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96" y="1916832"/>
            <a:ext cx="1066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3600"/>
            <a:ext cx="113347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101552"/>
            <a:ext cx="1173480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725144"/>
            <a:ext cx="29523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3960" y="5639544"/>
            <a:ext cx="29523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40768"/>
            <a:ext cx="2880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640" y="2289892"/>
            <a:ext cx="2880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2556" y="4141843"/>
            <a:ext cx="31699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4323" y="5067818"/>
            <a:ext cx="31699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7252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6872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0152" y="2276872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933056"/>
            <a:ext cx="56886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66875"/>
            <a:ext cx="118300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12976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1356" y="4185250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