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105150"/>
            <a:ext cx="51339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57184" cy="4908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383" y="5795972"/>
            <a:ext cx="5480342" cy="71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4487"/>
            <a:ext cx="11744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14487"/>
            <a:ext cx="11782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66862"/>
            <a:ext cx="117919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09775"/>
            <a:ext cx="11725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39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9334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420888"/>
            <a:ext cx="81819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73208" cy="53001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2062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54635"/>
            <a:ext cx="117729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543"/>
            <a:ext cx="11791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7368"/>
            <a:ext cx="117633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57184" cy="4925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77272"/>
            <a:ext cx="6710079" cy="75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3062"/>
            <a:ext cx="11706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52149"/>
            <a:ext cx="10749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12848"/>
            <a:ext cx="10749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8999"/>
            <a:ext cx="10749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89698"/>
            <a:ext cx="10749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57387"/>
            <a:ext cx="116109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00262"/>
            <a:ext cx="108966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644" y="2060848"/>
            <a:ext cx="109899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644" y="2996952"/>
            <a:ext cx="109899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644" y="3946076"/>
            <a:ext cx="109899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65296" cy="551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6109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851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583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369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5004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68719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774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32" y="3077926"/>
            <a:ext cx="86772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32763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948091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2736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25227"/>
            <a:ext cx="98488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369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84681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802937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