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57525"/>
            <a:ext cx="51720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86"/>
            <a:ext cx="117348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95" y="4941168"/>
            <a:ext cx="116776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81200"/>
            <a:ext cx="117538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933056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565" y="332656"/>
            <a:ext cx="890587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9052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67765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5887"/>
            <a:ext cx="117157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212"/>
            <a:ext cx="11687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9232" cy="551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3025"/>
            <a:ext cx="117348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653136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21237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4925"/>
            <a:ext cx="117348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4400" y="3789040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4400" y="4657141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639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23372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991473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871148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97152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353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40768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019097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836323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00298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68760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194734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35108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38262"/>
            <a:ext cx="109918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38262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900844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35163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