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772816"/>
            <a:ext cx="70961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07" y="3068960"/>
            <a:ext cx="112871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4000"/>
            <a:ext cx="116300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8287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8262"/>
            <a:ext cx="11639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9725"/>
            <a:ext cx="11515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1200"/>
            <a:ext cx="115347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8617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18617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895773"/>
            <a:ext cx="1008112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880" y="5261585"/>
            <a:ext cx="1225912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572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6445"/>
            <a:ext cx="11161240" cy="55669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9700"/>
            <a:ext cx="117062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9859" y="1409700"/>
            <a:ext cx="1008112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2182" y="2833386"/>
            <a:ext cx="121835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6694" y="4303372"/>
            <a:ext cx="121835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47862"/>
            <a:ext cx="117062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887" y="4653136"/>
            <a:ext cx="90934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026123"/>
            <a:ext cx="1512168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1949" y="3322267"/>
            <a:ext cx="1512168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9675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011990"/>
            <a:ext cx="1368152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8696" y="3331504"/>
            <a:ext cx="1605096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6428" y="4766765"/>
            <a:ext cx="156804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43150"/>
            <a:ext cx="116300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50771"/>
            <a:ext cx="1512168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4129" y="3997604"/>
            <a:ext cx="1512168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66937"/>
            <a:ext cx="115443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432048" cy="576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9237"/>
            <a:ext cx="116205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3525"/>
            <a:ext cx="117062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