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105150"/>
            <a:ext cx="7258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4000"/>
            <a:ext cx="11639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7787"/>
            <a:ext cx="115919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6"/>
            <a:ext cx="11665296" cy="557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916585"/>
            <a:ext cx="11725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71687"/>
            <a:ext cx="108299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645024"/>
            <a:ext cx="1080120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2951" y="4990026"/>
            <a:ext cx="1655290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6387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52587"/>
            <a:ext cx="108204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3025"/>
            <a:ext cx="11582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317539"/>
            <a:ext cx="1080120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6058" y="2708920"/>
            <a:ext cx="1187734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8028" y="4074733"/>
            <a:ext cx="1187734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16832"/>
            <a:ext cx="1656184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7079" y="2622888"/>
            <a:ext cx="1656184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17" y="3953976"/>
            <a:ext cx="1656184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5878" y="4567435"/>
            <a:ext cx="2302369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795587"/>
            <a:ext cx="1157287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708920"/>
            <a:ext cx="1872208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324610"/>
            <a:ext cx="504056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9395" y="5211283"/>
            <a:ext cx="504056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90787"/>
            <a:ext cx="115252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4570"/>
            <a:ext cx="504056" cy="56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7337"/>
            <a:ext cx="117062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