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862" y="3095625"/>
            <a:ext cx="44862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08605"/>
            <a:ext cx="10513168" cy="556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00175"/>
            <a:ext cx="105346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81150"/>
            <a:ext cx="116681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5900"/>
            <a:ext cx="117348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90675"/>
            <a:ext cx="116395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85876"/>
            <a:ext cx="11593288" cy="55094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138410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064" y="4133833"/>
            <a:ext cx="11644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064" y="5094532"/>
            <a:ext cx="11644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064" y="6043657"/>
            <a:ext cx="11644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340768"/>
            <a:ext cx="118967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36191"/>
            <a:ext cx="11752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96890"/>
            <a:ext cx="11752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57590"/>
            <a:ext cx="11752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264587"/>
            <a:ext cx="11752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61221"/>
            <a:ext cx="11649075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1282893"/>
            <a:ext cx="118967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266741"/>
            <a:ext cx="11752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239015"/>
            <a:ext cx="11752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199715"/>
            <a:ext cx="11752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195137"/>
            <a:ext cx="11752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6063238"/>
            <a:ext cx="11752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259743"/>
            <a:ext cx="118967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30572"/>
            <a:ext cx="11752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15865"/>
            <a:ext cx="11752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76565"/>
            <a:ext cx="11752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76872"/>
            <a:ext cx="102774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27811"/>
            <a:ext cx="8809784" cy="631355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6584"/>
            <a:ext cx="11377264" cy="55117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7629" y="213285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7629" y="4077403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7629" y="5975651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744" y="2348880"/>
            <a:ext cx="10677525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3673" y="229022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14412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41168"/>
            <a:ext cx="1163002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6625" y="5831755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90675"/>
            <a:ext cx="116395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8746" y="249289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8746" y="4449018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7443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8928992" cy="611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86677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490167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7172" y="4358269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538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169672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714500"/>
            <a:ext cx="118205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63725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24885"/>
            <a:ext cx="10657184" cy="570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2026-01-25T09:32:34Z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