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2981325"/>
            <a:ext cx="73437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95412"/>
            <a:ext cx="116300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586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769" y="1336948"/>
            <a:ext cx="106108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204864"/>
            <a:ext cx="117252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1927"/>
            <a:ext cx="116776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66875"/>
            <a:ext cx="116586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114550"/>
            <a:ext cx="107156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07507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861047"/>
            <a:ext cx="1152128" cy="47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8954" y="5307883"/>
            <a:ext cx="1152128" cy="47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171700"/>
            <a:ext cx="107537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576512"/>
            <a:ext cx="106680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9645"/>
            <a:ext cx="116967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5638" y="1260264"/>
            <a:ext cx="1352450" cy="47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2098" y="2780928"/>
            <a:ext cx="1745989" cy="47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7014" y="4285637"/>
            <a:ext cx="1745989" cy="47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5571" y="5639875"/>
            <a:ext cx="1090349" cy="47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060848"/>
            <a:ext cx="1872208" cy="47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5932" y="2778477"/>
            <a:ext cx="1448060" cy="47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4064" y="3484533"/>
            <a:ext cx="4095992" cy="47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2423" y="4896644"/>
            <a:ext cx="1541209" cy="47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58838" y="4896644"/>
            <a:ext cx="2133306" cy="47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24025"/>
            <a:ext cx="116586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20888"/>
            <a:ext cx="1440160" cy="47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844574"/>
            <a:ext cx="492690" cy="47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10966172" cy="33051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1" y="4559069"/>
            <a:ext cx="4104456" cy="22543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1916832"/>
            <a:ext cx="492690" cy="47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0337" y="3942402"/>
            <a:ext cx="492690" cy="47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90675"/>
            <a:ext cx="116871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90675"/>
            <a:ext cx="117729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4012"/>
            <a:ext cx="116681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2026-01-25T09:44:18Z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