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3067050"/>
            <a:ext cx="89725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7812"/>
            <a:ext cx="116967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0223"/>
            <a:ext cx="10881989" cy="40940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81" y="5422112"/>
            <a:ext cx="10713620" cy="139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47812"/>
            <a:ext cx="116871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0200"/>
            <a:ext cx="117252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524125"/>
            <a:ext cx="117729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66850"/>
            <a:ext cx="116871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97560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92983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0027"/>
            <a:ext cx="116586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8987" y="3789039"/>
            <a:ext cx="1512168" cy="489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0856" y="5259024"/>
            <a:ext cx="1851288" cy="489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7325"/>
            <a:ext cx="117443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97560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50858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38325"/>
            <a:ext cx="117062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90811"/>
            <a:ext cx="109061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605" y="1412776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605" y="2466074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605" y="3519369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605" y="4584240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6605" y="5649111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6362"/>
            <a:ext cx="117157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376362"/>
            <a:ext cx="792088" cy="46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7324" y="2834772"/>
            <a:ext cx="908276" cy="46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5152" y="4246883"/>
            <a:ext cx="1841048" cy="46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132856"/>
            <a:ext cx="1656184" cy="46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5756" y="3498669"/>
            <a:ext cx="1407996" cy="46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4960" y="4945504"/>
            <a:ext cx="1686903" cy="46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24112"/>
            <a:ext cx="1162050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424112"/>
            <a:ext cx="1296144" cy="46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6674" y="3130169"/>
            <a:ext cx="1653061" cy="46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648072" cy="46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2700" y="5533142"/>
            <a:ext cx="648072" cy="46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2575"/>
            <a:ext cx="117157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7337"/>
            <a:ext cx="11630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7337"/>
            <a:ext cx="116967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