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2" r:id="rId9"/>
    <p:sldId id="330" r:id="rId10"/>
    <p:sldId id="331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3057525"/>
            <a:ext cx="4514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2575"/>
            <a:ext cx="116871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552575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0706" y="2492896"/>
            <a:ext cx="25117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0574" y="3476744"/>
            <a:ext cx="25117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060848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1510" y="4815622"/>
            <a:ext cx="34389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90637"/>
            <a:ext cx="116681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996952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2463" y="3922927"/>
            <a:ext cx="12879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27687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4458" y="3212976"/>
            <a:ext cx="211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5282" y="5099649"/>
            <a:ext cx="1348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27687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8591" y="319127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9543" y="507794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62" y="2132856"/>
            <a:ext cx="1149667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66614"/>
            <a:ext cx="117633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07707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09737"/>
            <a:ext cx="116871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709737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226" y="3503813"/>
            <a:ext cx="21609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918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2108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33600"/>
            <a:ext cx="117062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133600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6606" y="3939251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2276872"/>
            <a:ext cx="11649075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11526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7670" y="311526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9290" y="4909336"/>
            <a:ext cx="19865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538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65104"/>
            <a:ext cx="1076325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2420888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6172" y="3312139"/>
            <a:ext cx="30940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7387" y="4203390"/>
            <a:ext cx="30940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3346" y="5221962"/>
            <a:ext cx="38528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2026-01-25T08:38:51Z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