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76575"/>
            <a:ext cx="73533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65458"/>
            <a:ext cx="10873207" cy="554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90675"/>
            <a:ext cx="11763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919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34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990931"/>
            <a:ext cx="201622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0498" y="4662262"/>
            <a:ext cx="867550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3596" y="5414617"/>
            <a:ext cx="1188188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33537"/>
            <a:ext cx="108108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9225"/>
            <a:ext cx="117252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212"/>
            <a:ext cx="116871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700212"/>
            <a:ext cx="201622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5227" y="3089174"/>
            <a:ext cx="988405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4239" y="4512860"/>
            <a:ext cx="988405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60848"/>
            <a:ext cx="201622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722" y="2761673"/>
            <a:ext cx="201622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7177" y="3490878"/>
            <a:ext cx="201622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4190" y="4173784"/>
            <a:ext cx="147755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7572" y="4921913"/>
            <a:ext cx="1477554" cy="451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2700" y="495952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2075"/>
            <a:ext cx="11668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1403" y="423944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43112"/>
            <a:ext cx="117633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60293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2100"/>
            <a:ext cx="11610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