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3024187"/>
            <a:ext cx="73818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6825"/>
            <a:ext cx="116776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06084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7919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19675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3221" y="296767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7570" y="5548833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203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414587"/>
            <a:ext cx="1032510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873208" cy="4633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73" y="6093296"/>
            <a:ext cx="4510758" cy="587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9232" cy="47602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671" y="6060057"/>
            <a:ext cx="9466636" cy="681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8886"/>
            <a:ext cx="116871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0311"/>
            <a:ext cx="117157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72724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7936"/>
            <a:ext cx="106489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4793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02626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820341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43845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0570" y="5180452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5782336"/>
            <a:ext cx="7586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90637"/>
            <a:ext cx="110871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1277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02165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4022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19262"/>
            <a:ext cx="115633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3896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2146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37798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219325"/>
            <a:ext cx="116776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12617" y="225405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3767" y="3504116"/>
            <a:ext cx="8880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9645"/>
            <a:ext cx="115919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965690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3454" y="2553440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1018" y="3236346"/>
            <a:ext cx="14270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24166" y="3861379"/>
            <a:ext cx="20519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84459" y="5065146"/>
            <a:ext cx="15758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85293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739609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301"/>
            <a:ext cx="116300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91683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20162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570175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47837"/>
            <a:ext cx="116300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95400"/>
            <a:ext cx="116776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6896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537321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2026-01-25T07:26:38Z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