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8400" y="3052762"/>
            <a:ext cx="7315200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57312"/>
            <a:ext cx="11734800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1196752"/>
            <a:ext cx="792088" cy="720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58545" y="4576560"/>
            <a:ext cx="792088" cy="720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422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14462"/>
            <a:ext cx="11572875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3717032"/>
            <a:ext cx="792088" cy="720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9756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814512"/>
            <a:ext cx="11677650" cy="3228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3356992"/>
            <a:ext cx="792088" cy="720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6069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604962"/>
            <a:ext cx="11477625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465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638300"/>
            <a:ext cx="11487150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013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314575"/>
            <a:ext cx="11630025" cy="2228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663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630025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291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38262"/>
            <a:ext cx="11696700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077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13721"/>
            <a:ext cx="11017224" cy="5499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1054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61653"/>
            <a:ext cx="11696700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8896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9077"/>
            <a:ext cx="11639550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3717032"/>
            <a:ext cx="86409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95534" y="4293096"/>
            <a:ext cx="1404322" cy="4090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62420" y="5545832"/>
            <a:ext cx="140432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376362"/>
            <a:ext cx="11782425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4077072"/>
            <a:ext cx="792088" cy="720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842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304925"/>
            <a:ext cx="11134725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1323068"/>
            <a:ext cx="792088" cy="720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2943524"/>
            <a:ext cx="792088" cy="720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4005064"/>
            <a:ext cx="792088" cy="720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124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9401175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1414224"/>
            <a:ext cx="792088" cy="720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046255"/>
            <a:ext cx="792088" cy="720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4736159"/>
            <a:ext cx="792088" cy="720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416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506075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484784"/>
            <a:ext cx="792088" cy="720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232561"/>
            <a:ext cx="792088" cy="720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795143"/>
            <a:ext cx="792088" cy="720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5351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471737"/>
            <a:ext cx="11563350" cy="1914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3284984"/>
            <a:ext cx="208823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48214" y="3924151"/>
            <a:ext cx="89971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5869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66614"/>
            <a:ext cx="11630025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2060848"/>
            <a:ext cx="208823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19362" y="3438235"/>
            <a:ext cx="178495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12901" y="4804049"/>
            <a:ext cx="178495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376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419350"/>
            <a:ext cx="11582400" cy="2019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2564904"/>
            <a:ext cx="165618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17078" y="3872844"/>
            <a:ext cx="267486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46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19212"/>
            <a:ext cx="11658600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492896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56872" y="3812410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745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28737"/>
            <a:ext cx="11582400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1988840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64552" y="3817640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755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814512"/>
            <a:ext cx="11668125" cy="3228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428998"/>
            <a:ext cx="792088" cy="720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050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3068"/>
            <a:ext cx="11668125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4293096"/>
            <a:ext cx="792088" cy="720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62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2026-01-25T08:24:21Z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