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3105150"/>
            <a:ext cx="44577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85975"/>
            <a:ext cx="116681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9695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1858" y="299695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871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66987"/>
            <a:ext cx="116681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8496944" cy="595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104679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351" y="3212976"/>
            <a:ext cx="114300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2579"/>
            <a:ext cx="118491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64" y="2204864"/>
            <a:ext cx="12167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64" y="3142413"/>
            <a:ext cx="12167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64" y="4149411"/>
            <a:ext cx="12167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64" y="5086961"/>
            <a:ext cx="12167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864" y="6036086"/>
            <a:ext cx="12167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64" y="1484784"/>
            <a:ext cx="12167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64" y="2469746"/>
            <a:ext cx="12167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64" y="3429331"/>
            <a:ext cx="12167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64" y="4366881"/>
            <a:ext cx="12167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864" y="5339156"/>
            <a:ext cx="12167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09787"/>
            <a:ext cx="116871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64" y="2132856"/>
            <a:ext cx="12167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64" y="3070405"/>
            <a:ext cx="12167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964292"/>
            <a:ext cx="9577064" cy="46172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5805264"/>
            <a:ext cx="1127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66675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84784"/>
            <a:ext cx="1094422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9232" cy="54084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1127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114687"/>
            <a:ext cx="1127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5931912"/>
            <a:ext cx="1127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229200"/>
            <a:ext cx="1127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576512"/>
            <a:ext cx="1155382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8999"/>
            <a:ext cx="1127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01208"/>
            <a:ext cx="1127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52637"/>
            <a:ext cx="117157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052637"/>
            <a:ext cx="1127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3927736"/>
            <a:ext cx="1127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13176"/>
            <a:ext cx="1127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581275"/>
            <a:ext cx="1153477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9000"/>
            <a:ext cx="1127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66579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88876"/>
            <a:ext cx="116586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28825"/>
            <a:ext cx="116014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02775"/>
            <a:ext cx="10162728" cy="603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81819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403292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8169" y="4363990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6903" y="5324689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776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34525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52575"/>
            <a:ext cx="118014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437112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2026-01-25T07:36:55Z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