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3100387"/>
            <a:ext cx="89439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836"/>
            <a:ext cx="11715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46421"/>
            <a:ext cx="11161239" cy="55671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3732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585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399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2246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2965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6311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108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81175"/>
            <a:ext cx="109537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6759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62412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9639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2148"/>
            <a:ext cx="117348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5664"/>
            <a:ext cx="11639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7538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2814"/>
            <a:ext cx="11658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2706"/>
            <a:ext cx="11706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89039"/>
            <a:ext cx="1296144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4512" y="4437221"/>
            <a:ext cx="1296144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24075"/>
            <a:ext cx="116871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67781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3062"/>
            <a:ext cx="117157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01008"/>
            <a:ext cx="109704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392259"/>
            <a:ext cx="109704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6372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31826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40768"/>
            <a:ext cx="1656184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8820" y="3354763"/>
            <a:ext cx="119886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0348" y="4026095"/>
            <a:ext cx="1889907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4081" y="4755301"/>
            <a:ext cx="120376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638" y="5415059"/>
            <a:ext cx="94745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96774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3671"/>
            <a:ext cx="1584176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106578"/>
            <a:ext cx="1008112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1244" y="3789483"/>
            <a:ext cx="153286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2087"/>
            <a:ext cx="115062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43204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158315"/>
            <a:ext cx="43204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43204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5141" y="5333813"/>
            <a:ext cx="43204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76500"/>
            <a:ext cx="116395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96989"/>
            <a:ext cx="432048" cy="46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876"/>
            <a:ext cx="11791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