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3057525"/>
            <a:ext cx="90392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76438" cy="5398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956349"/>
            <a:ext cx="504056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703" y="4824450"/>
            <a:ext cx="2126961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43125"/>
            <a:ext cx="117252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924944"/>
            <a:ext cx="388843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43037"/>
            <a:ext cx="116109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284984"/>
            <a:ext cx="144016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516" y="4407728"/>
            <a:ext cx="144016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8737"/>
            <a:ext cx="117538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573016"/>
            <a:ext cx="252028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1558" y="4556864"/>
            <a:ext cx="4918457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657184" cy="567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105727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6872"/>
            <a:ext cx="116395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926"/>
            <a:ext cx="117062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7252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28775"/>
            <a:ext cx="117919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0662"/>
            <a:ext cx="117633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861047"/>
            <a:ext cx="648072" cy="442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1620" y="5319457"/>
            <a:ext cx="948916" cy="442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33525"/>
            <a:ext cx="118300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56992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94542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6862"/>
            <a:ext cx="117252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38017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10292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66862"/>
            <a:ext cx="117824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41687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13962"/>
            <a:ext cx="11064552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776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700807"/>
            <a:ext cx="1008112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6826" y="2383715"/>
            <a:ext cx="1165038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3484" y="3078196"/>
            <a:ext cx="155279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1763" y="4444008"/>
            <a:ext cx="829042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74796" y="5161639"/>
            <a:ext cx="829042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011990"/>
            <a:ext cx="1368152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8330" y="3470400"/>
            <a:ext cx="1597869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7" y="4951959"/>
            <a:ext cx="2232249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5658015"/>
            <a:ext cx="2003535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71687"/>
            <a:ext cx="116967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04078"/>
            <a:ext cx="1656184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2775" y="3475409"/>
            <a:ext cx="1656184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3104" y="3452260"/>
            <a:ext cx="1656184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9432" y="3357212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59432" y="5498528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66925"/>
            <a:ext cx="117348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62227"/>
            <a:ext cx="72008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47812"/>
            <a:ext cx="116300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66862"/>
            <a:ext cx="117157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75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2026-01-25T07:53:07Z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