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916832"/>
            <a:ext cx="7543800" cy="78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0888" y="2996952"/>
            <a:ext cx="9401175" cy="161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19212"/>
            <a:ext cx="1171575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057400"/>
            <a:ext cx="1175385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519237"/>
            <a:ext cx="1181100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133600"/>
            <a:ext cx="117348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87177"/>
            <a:ext cx="1181100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614487"/>
            <a:ext cx="1179195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81162"/>
            <a:ext cx="1177290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2060848"/>
            <a:ext cx="8896350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8886"/>
            <a:ext cx="1164907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3717032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92670" y="5198591"/>
            <a:ext cx="132865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492896"/>
            <a:ext cx="8039100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7290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70892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6862" y="1909762"/>
            <a:ext cx="9058275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416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457228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35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2486025"/>
            <a:ext cx="9772650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715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62087"/>
            <a:ext cx="1169670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708919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489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733550"/>
            <a:ext cx="1169670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1789088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48774" y="2541442"/>
            <a:ext cx="189124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3832" y="3976702"/>
            <a:ext cx="189124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33512"/>
            <a:ext cx="1164907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2132856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06880" y="2804187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90728" y="3487094"/>
            <a:ext cx="16413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45503" y="4818183"/>
            <a:ext cx="16413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457450"/>
            <a:ext cx="11630025" cy="194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533578"/>
            <a:ext cx="15841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51616" y="3216484"/>
            <a:ext cx="262044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8698" y="2708920"/>
            <a:ext cx="56790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8698" y="4711341"/>
            <a:ext cx="56790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814637"/>
            <a:ext cx="11544300" cy="122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8698" y="2708920"/>
            <a:ext cx="56790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28762"/>
            <a:ext cx="1174432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564904"/>
            <a:ext cx="56790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28762"/>
            <a:ext cx="1169670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2026-01-25T07:24:25Z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