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000375"/>
            <a:ext cx="51054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47900"/>
            <a:ext cx="116014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30" y="3192735"/>
            <a:ext cx="116395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11734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84677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0622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176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78962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823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29000"/>
            <a:ext cx="107727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5948"/>
            <a:ext cx="11706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4975"/>
            <a:ext cx="116681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9787"/>
            <a:ext cx="1172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38300"/>
            <a:ext cx="11820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82199"/>
            <a:ext cx="11022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08174"/>
            <a:ext cx="11022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295" y="4460262"/>
            <a:ext cx="11022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295" y="5386237"/>
            <a:ext cx="11022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744"/>
            <a:ext cx="118014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95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131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0218"/>
            <a:ext cx="107918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5021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6004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15828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5345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816" y="2979068"/>
            <a:ext cx="1021080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0075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8941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5679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4804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9259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