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3076575"/>
            <a:ext cx="90011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789040"/>
            <a:ext cx="59046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8834" y="4772888"/>
            <a:ext cx="59046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2575"/>
            <a:ext cx="117157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39684"/>
            <a:ext cx="75608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81162"/>
            <a:ext cx="116871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2" y="3305576"/>
            <a:ext cx="6120681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068960"/>
            <a:ext cx="33123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8200" y="4018084"/>
            <a:ext cx="4128279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47775"/>
            <a:ext cx="117062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774907"/>
            <a:ext cx="60486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8515"/>
            <a:ext cx="11305256" cy="554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452"/>
            <a:ext cx="118014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1927"/>
            <a:ext cx="118491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909906"/>
            <a:ext cx="936104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0069" y="4546514"/>
            <a:ext cx="936104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699436"/>
            <a:ext cx="110172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959" y="5602261"/>
            <a:ext cx="1177251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4975"/>
            <a:ext cx="116776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232" y="3356992"/>
            <a:ext cx="110172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51" y="4259817"/>
            <a:ext cx="1177251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19237"/>
            <a:ext cx="116109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3109" y="3501008"/>
            <a:ext cx="110172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628" y="4403833"/>
            <a:ext cx="1177251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484784"/>
            <a:ext cx="1152128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1319" y="2781149"/>
            <a:ext cx="1152128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2584" y="4123812"/>
            <a:ext cx="2497351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988840"/>
            <a:ext cx="1728192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7757" y="2660172"/>
            <a:ext cx="1728192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2724" y="3331503"/>
            <a:ext cx="1728192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49332" y="4627868"/>
            <a:ext cx="2426788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4475"/>
            <a:ext cx="116586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12776"/>
            <a:ext cx="2160240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5" y="4213849"/>
            <a:ext cx="581183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4950"/>
            <a:ext cx="116586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81183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103113"/>
            <a:ext cx="581183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90787"/>
            <a:ext cx="1162050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76934"/>
            <a:ext cx="581183" cy="504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95450"/>
            <a:ext cx="117157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14500"/>
            <a:ext cx="116776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