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76562"/>
            <a:ext cx="48482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85975"/>
            <a:ext cx="10477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76400"/>
            <a:ext cx="104679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315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524125"/>
            <a:ext cx="102012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252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71687"/>
            <a:ext cx="103632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101631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19675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0240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1962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7536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77072"/>
            <a:ext cx="92868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34076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13484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74372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060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0381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7474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81094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