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988840"/>
            <a:ext cx="711517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032" y="3212976"/>
            <a:ext cx="94583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5925"/>
            <a:ext cx="11696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1637"/>
            <a:ext cx="11687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284984"/>
            <a:ext cx="49685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4506" y="4222533"/>
            <a:ext cx="308932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38362"/>
            <a:ext cx="116967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852936"/>
            <a:ext cx="46085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1913" y="3790485"/>
            <a:ext cx="186207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077072"/>
            <a:ext cx="14401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262" y="4852576"/>
            <a:ext cx="397668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76462"/>
            <a:ext cx="116490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24944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14475"/>
            <a:ext cx="117633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90750"/>
            <a:ext cx="118205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3800"/>
            <a:ext cx="10432479" cy="575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2537"/>
            <a:ext cx="116300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691323"/>
            <a:ext cx="1008112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3132" y="4351080"/>
            <a:ext cx="1738652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6834" y="5068711"/>
            <a:ext cx="1208886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2587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33600"/>
            <a:ext cx="110775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17842"/>
            <a:ext cx="1008112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6224" y="2672081"/>
            <a:ext cx="1519615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9925" y="3343413"/>
            <a:ext cx="678669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632" y="4674501"/>
            <a:ext cx="889904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9328" y="5349623"/>
            <a:ext cx="1597307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6850"/>
            <a:ext cx="116490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32856"/>
            <a:ext cx="2304256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0188" y="3487094"/>
            <a:ext cx="2304256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6421" y="4158425"/>
            <a:ext cx="1847491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2021" y="4852906"/>
            <a:ext cx="1847491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68760"/>
            <a:ext cx="1224136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3352" y="1916942"/>
            <a:ext cx="2036703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4147" y="2634573"/>
            <a:ext cx="1541773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2055" y="4000386"/>
            <a:ext cx="1541773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69134" y="5343049"/>
            <a:ext cx="2771482" cy="432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47887"/>
            <a:ext cx="115062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461387"/>
            <a:ext cx="504056" cy="543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43062"/>
            <a:ext cx="117919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