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3071812"/>
            <a:ext cx="112871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56206"/>
            <a:ext cx="2520280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7236" y="4847456"/>
            <a:ext cx="2820891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57350"/>
            <a:ext cx="11811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556792"/>
            <a:ext cx="1872208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4636" y="4311566"/>
            <a:ext cx="2861164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6" y="1965151"/>
            <a:ext cx="1178242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5877272"/>
            <a:ext cx="1296144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76720"/>
            <a:ext cx="1224136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8913" y="4559758"/>
            <a:ext cx="2283621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57337"/>
            <a:ext cx="117633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12776"/>
            <a:ext cx="1368152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6774" y="4352746"/>
            <a:ext cx="1368152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66925"/>
            <a:ext cx="116871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039884"/>
            <a:ext cx="3240360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654" y="764704"/>
            <a:ext cx="10927010" cy="6011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024"/>
          <a:stretch/>
        </p:blipFill>
        <p:spPr>
          <a:xfrm>
            <a:off x="263352" y="1844824"/>
            <a:ext cx="11772900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7152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68008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6"/>
            <a:ext cx="91249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4457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4975"/>
            <a:ext cx="11677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21297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3573" y="504177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57475"/>
            <a:ext cx="115919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5443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877272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348880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235554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219325"/>
            <a:ext cx="104584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95317"/>
            <a:ext cx="10009112" cy="4719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5301208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73277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76450"/>
            <a:ext cx="116490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7435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9250"/>
            <a:ext cx="11706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0637"/>
            <a:ext cx="117157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74355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57350"/>
            <a:ext cx="11791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02113"/>
            <a:ext cx="2232248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