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081337"/>
            <a:ext cx="480060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566987"/>
            <a:ext cx="104870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86277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564904"/>
            <a:ext cx="99822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33525"/>
            <a:ext cx="115824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66850"/>
            <a:ext cx="114681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19709"/>
            <a:ext cx="10990634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49856"/>
            <a:ext cx="10990634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23975"/>
            <a:ext cx="114109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71612"/>
            <a:ext cx="111156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10990634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395180"/>
            <a:ext cx="10990634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355879"/>
            <a:ext cx="10990634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362876"/>
            <a:ext cx="10990634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1768"/>
            <a:ext cx="11665296" cy="55316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0159"/>
            <a:ext cx="11143034" cy="539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55776"/>
            <a:ext cx="8010525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386277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47812"/>
            <a:ext cx="116300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86277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2026-01-25T09:54:22Z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