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2552700"/>
            <a:ext cx="52006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24075"/>
            <a:ext cx="113061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32174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085184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28775"/>
            <a:ext cx="108394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600200"/>
            <a:ext cx="106203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0218"/>
            <a:ext cx="112776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552575"/>
            <a:ext cx="105632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14562"/>
            <a:ext cx="1169670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801200" cy="48609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877272"/>
            <a:ext cx="7440632" cy="6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752475"/>
            <a:ext cx="96774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752475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477102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317477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8869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292" y="4197052"/>
            <a:ext cx="1040130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412776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206852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012502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9820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24345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41570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2026-01-25T10:03:36Z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