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2" r:id="rId8"/>
    <p:sldId id="329" r:id="rId9"/>
    <p:sldId id="330" r:id="rId10"/>
    <p:sldId id="331" r:id="rId11"/>
    <p:sldId id="339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28787"/>
            <a:ext cx="118967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28800"/>
            <a:ext cx="1944216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5515" y="2439027"/>
            <a:ext cx="982733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239" y="4221528"/>
            <a:ext cx="271169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2132856"/>
            <a:ext cx="1172527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645024"/>
            <a:ext cx="295232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4209" y="5485399"/>
            <a:ext cx="1909823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0162"/>
            <a:ext cx="11811000" cy="425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661248"/>
            <a:ext cx="5467350" cy="68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44072" y="1196751"/>
            <a:ext cx="1584176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9246" y="3858927"/>
            <a:ext cx="2594505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89626"/>
            <a:ext cx="216024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6383" y="2257727"/>
            <a:ext cx="216024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1128" y="3079529"/>
            <a:ext cx="177916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3938" y="4815731"/>
            <a:ext cx="207065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71700"/>
            <a:ext cx="117729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14401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2917374"/>
            <a:ext cx="14401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2007419"/>
            <a:ext cx="9793088" cy="483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635540"/>
            <a:ext cx="187220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11" y="3068960"/>
            <a:ext cx="118110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185885"/>
            <a:ext cx="187220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8808" y="2933662"/>
            <a:ext cx="187220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9729" y="4727738"/>
            <a:ext cx="187220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2087"/>
            <a:ext cx="11220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5122" y="2132856"/>
            <a:ext cx="2927101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4717" y="3915357"/>
            <a:ext cx="2927101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603" y="5605261"/>
            <a:ext cx="2927101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53" y="2204864"/>
            <a:ext cx="118014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135414"/>
            <a:ext cx="165618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2064" y="2957217"/>
            <a:ext cx="2234135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1365" y="3836892"/>
            <a:ext cx="319483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52600"/>
            <a:ext cx="117443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628800"/>
            <a:ext cx="1152128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7476" y="2520051"/>
            <a:ext cx="188478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3841" y="3365003"/>
            <a:ext cx="188478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52600"/>
            <a:ext cx="117443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626242"/>
            <a:ext cx="180020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0340" y="2505918"/>
            <a:ext cx="20254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9707" y="3350869"/>
            <a:ext cx="20254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2026-01-25T07:59:01Z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