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162" y="3005137"/>
            <a:ext cx="9591675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" y="1562100"/>
            <a:ext cx="9896475" cy="3733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1528935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3454933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4430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5085184"/>
            <a:ext cx="1080120" cy="792088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2028825"/>
            <a:ext cx="1064895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2033587"/>
            <a:ext cx="1048702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22997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590184"/>
            <a:ext cx="1080120" cy="792088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73208" cy="54274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276872"/>
            <a:ext cx="1080120" cy="792088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22649"/>
            <a:ext cx="11017224" cy="549072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7290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1575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95425"/>
            <a:ext cx="1165860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451" y="692696"/>
            <a:ext cx="10144125" cy="6067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03512" y="692696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2706691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3512" y="4929030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96752"/>
            <a:ext cx="9086850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074243"/>
            <a:ext cx="9201150" cy="3667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1202206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2973132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4929253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543050"/>
            <a:ext cx="99822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518899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417147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2026-01-25T09:57:30Z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