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3038475"/>
            <a:ext cx="91630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92523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57350"/>
            <a:ext cx="116776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2900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4012"/>
            <a:ext cx="116395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66875"/>
            <a:ext cx="116681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422726"/>
            <a:ext cx="11506200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43012"/>
            <a:ext cx="117443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51756"/>
            <a:ext cx="117062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5644"/>
            <a:ext cx="117443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719123"/>
            <a:ext cx="10153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3935"/>
            <a:ext cx="116205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861048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1065" y="6060238"/>
            <a:ext cx="75079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38362"/>
            <a:ext cx="117252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899391"/>
            <a:ext cx="82809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149080"/>
            <a:ext cx="10945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051907"/>
            <a:ext cx="10945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977881"/>
            <a:ext cx="10945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48478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6984" y="2977918"/>
            <a:ext cx="1157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02892" y="4471051"/>
            <a:ext cx="14813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57350"/>
            <a:ext cx="116681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657350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0136" y="247915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0004" y="4643618"/>
            <a:ext cx="9836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38250"/>
            <a:ext cx="116205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03919" y="2023565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1772" y="3505125"/>
            <a:ext cx="14861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7960" y="4234330"/>
            <a:ext cx="18083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484784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9645" y="3047366"/>
            <a:ext cx="16521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5267" y="3718698"/>
            <a:ext cx="14430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68396" y="5107660"/>
            <a:ext cx="11752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498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498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498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2026-01-25T08:12:51Z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