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9"/>
  </p:notesMasterIdLst>
  <p:handoutMasterIdLst>
    <p:handoutMasterId r:id="rId7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  <p:sldId id="384" r:id="rId62"/>
    <p:sldId id="385" r:id="rId63"/>
    <p:sldId id="386" r:id="rId64"/>
    <p:sldId id="387" r:id="rId65"/>
    <p:sldId id="388" r:id="rId66"/>
    <p:sldId id="389" r:id="rId67"/>
    <p:sldId id="390" r:id="rId68"/>
  </p:sldIdLst>
  <p:sldSz cx="12192000" cy="6858000"/>
  <p:notesSz cx="6858000" cy="9144000"/>
  <p:custDataLst>
    <p:tags r:id="rId7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handoutMaster" Target="handoutMasters/handout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44275" cy="466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91344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58951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92759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585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4221088"/>
            <a:ext cx="864096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92866" y="4788247"/>
            <a:ext cx="1351005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63325" cy="2009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2191"/>
          <a:stretch/>
        </p:blipFill>
        <p:spPr>
          <a:xfrm>
            <a:off x="468840" y="3259276"/>
            <a:ext cx="11410950" cy="321411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6" y="2027294"/>
            <a:ext cx="1512168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18780" y="3890818"/>
            <a:ext cx="2069308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76917" y="5187182"/>
            <a:ext cx="1763699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66837"/>
            <a:ext cx="1137285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78904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95412"/>
            <a:ext cx="113919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1655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800941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347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6191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15598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71637"/>
            <a:ext cx="1130617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70080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39071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6594"/>
            <a:ext cx="1121092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28659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16869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62075"/>
            <a:ext cx="113252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94793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7285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8237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778597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109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95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5857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49289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187377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70823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40271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96987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558924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38225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437" y="2204864"/>
            <a:ext cx="10544175" cy="295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148478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2248713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293161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401963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35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014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7156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585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4898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29309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987577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43899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6133471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93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685925"/>
            <a:ext cx="110490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70080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27954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96244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54118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062043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4640777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71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01425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22858"/>
          <a:stretch/>
        </p:blipFill>
        <p:spPr>
          <a:xfrm>
            <a:off x="407368" y="4903521"/>
            <a:ext cx="10496550" cy="180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422108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77294" y="5494303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239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957387"/>
            <a:ext cx="1102995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1957387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55888" y="309170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67331" y="4295473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613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107442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55679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0202" y="4114797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2585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4627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162175"/>
            <a:ext cx="1135380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6154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66887"/>
            <a:ext cx="1149667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9758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7203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4300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45087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47825"/>
            <a:ext cx="113442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70080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472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8712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55679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290" y="516809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80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4905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18988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7762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00035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7762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4295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628775"/>
            <a:ext cx="109918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70080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46016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91059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060848"/>
            <a:ext cx="11306175" cy="2943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134076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8552" y="327374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48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844824"/>
            <a:ext cx="852487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91683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006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0977"/>
            <a:ext cx="114204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9744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919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5208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952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57555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82375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5120681"/>
            <a:ext cx="5286375" cy="1114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263691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596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26291"/>
            <a:ext cx="10657184" cy="55870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25900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5006" y="408323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17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843087"/>
            <a:ext cx="1102995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916832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83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0142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94677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109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7443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290762"/>
            <a:ext cx="11334750" cy="2276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4293096"/>
            <a:ext cx="192295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47762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92494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692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381250"/>
            <a:ext cx="11363325" cy="209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49289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976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1570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26876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197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5634"/>
            <a:ext cx="11233248" cy="5560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7571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26393"/>
            <a:ext cx="1139190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3572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00162"/>
            <a:ext cx="1147762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38420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25225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284984"/>
            <a:ext cx="6838950" cy="180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412776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127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3347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8478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60994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80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47850"/>
            <a:ext cx="11363325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98884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04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919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7464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86582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4805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79771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42047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72775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23975"/>
            <a:ext cx="114490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951557"/>
            <a:ext cx="1116124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565015"/>
            <a:ext cx="1116124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1743" y="3774907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1743" y="4388365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1743" y="4978674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48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1468100" cy="142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284984"/>
            <a:ext cx="10782300" cy="1190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3302123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938731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44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8715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3970776"/>
            <a:ext cx="1656184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38160" y="5255566"/>
            <a:ext cx="1742216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13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862137"/>
            <a:ext cx="1144905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1893190"/>
            <a:ext cx="1512168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976" y="3189554"/>
            <a:ext cx="1512168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01594" y="3803012"/>
            <a:ext cx="1966814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7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109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26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776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1043" y="3967781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1043" y="4604389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1043" y="5240996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66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36550"/>
            <a:ext cx="11089232" cy="55768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270383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1906991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2520450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3145482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3758941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4360824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368" y="4974283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7368" y="5610890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7368" y="6224349"/>
            <a:ext cx="116401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787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441160" cy="55120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844824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313" y="2932845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1186" y="5143609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71600"/>
            <a:ext cx="1131570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789040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657350"/>
            <a:ext cx="109537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700808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6618" y="4062043"/>
            <a:ext cx="64807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67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7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2026-01-25T10:22:46Z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