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9" r:id="rId11"/>
    <p:sldId id="331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040210"/>
            <a:ext cx="1166812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93305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0586" y="489375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9973" y="3260720"/>
            <a:ext cx="1502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4433" y="5124244"/>
            <a:ext cx="2363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1" y="3117676"/>
            <a:ext cx="118205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11767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5786" y="414782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2575"/>
            <a:ext cx="11725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76437"/>
            <a:ext cx="117157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06084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9550" y="3993820"/>
            <a:ext cx="25505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46044"/>
            <a:ext cx="10408096" cy="489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5437"/>
            <a:ext cx="116586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81" y="5013176"/>
            <a:ext cx="116871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238375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6680" y="319449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9440" y="4942273"/>
            <a:ext cx="3782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1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37321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71750"/>
            <a:ext cx="116395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56490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2033587"/>
            <a:ext cx="118014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06084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100" y="2975248"/>
            <a:ext cx="28696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3021548"/>
            <a:ext cx="2588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81212"/>
            <a:ext cx="118110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7653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872" y="3037234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1" y="3037234"/>
            <a:ext cx="34839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