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988840"/>
            <a:ext cx="8772525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140968"/>
            <a:ext cx="10753725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81200"/>
            <a:ext cx="117443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32956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85962"/>
            <a:ext cx="1170622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1151"/>
            <a:ext cx="11449272" cy="548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905000"/>
            <a:ext cx="117919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5689"/>
            <a:ext cx="11089232" cy="54856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76872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3845"/>
            <a:ext cx="11449272" cy="55795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645024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8639" y="4304781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73900" y="5670593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04950"/>
            <a:ext cx="107537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66837"/>
            <a:ext cx="116395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1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552700"/>
            <a:ext cx="1079182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85925"/>
            <a:ext cx="116586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3762" y="1685925"/>
            <a:ext cx="11521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49812" y="3179060"/>
            <a:ext cx="15301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83189" y="4579597"/>
            <a:ext cx="6247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36912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65666" y="3285095"/>
            <a:ext cx="178651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1848" y="4650907"/>
            <a:ext cx="22539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443162"/>
            <a:ext cx="11639550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443162"/>
            <a:ext cx="2664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3866848"/>
            <a:ext cx="20882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04864"/>
            <a:ext cx="5040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878616"/>
            <a:ext cx="5040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90662"/>
            <a:ext cx="117348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01008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71675"/>
            <a:ext cx="115824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032956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368" y="1350078"/>
            <a:ext cx="10778232" cy="54632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348880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2026-01-25T09:05:41Z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