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32" r:id="rId7"/>
    <p:sldId id="328" r:id="rId8"/>
    <p:sldId id="339" r:id="rId9"/>
    <p:sldId id="329" r:id="rId10"/>
    <p:sldId id="330" r:id="rId11"/>
    <p:sldId id="331" r:id="rId12"/>
    <p:sldId id="333" r:id="rId13"/>
    <p:sldId id="33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3057525"/>
            <a:ext cx="4514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243052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1470" y="4368216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16" y="2204864"/>
            <a:ext cx="1176337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988840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0284" y="5067706"/>
            <a:ext cx="205740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33512"/>
            <a:ext cx="118205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26642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2177" y="3327608"/>
            <a:ext cx="154823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13168" cy="5341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7095" y="2971244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158" y="4811618"/>
            <a:ext cx="230437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73698"/>
            <a:ext cx="9937104" cy="4824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181714"/>
            <a:ext cx="25922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611" y="5098535"/>
            <a:ext cx="211504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728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838" y="2060848"/>
            <a:ext cx="204338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5806" y="2940524"/>
            <a:ext cx="185852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178" y="4723025"/>
            <a:ext cx="216079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985962"/>
            <a:ext cx="1173480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1772816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0832" y="1772816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546" y="2895561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4706" y="3879409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00250"/>
            <a:ext cx="116586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772816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8710" y="2837687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7784" y="3902558"/>
            <a:ext cx="2334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933575"/>
            <a:ext cx="1163002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1933575"/>
            <a:ext cx="26642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872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196752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2026-01-25T09:50:59Z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