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905125"/>
            <a:ext cx="68675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24" y="1268760"/>
            <a:ext cx="117729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76512"/>
            <a:ext cx="117252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71675"/>
            <a:ext cx="116967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96714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04962"/>
            <a:ext cx="108489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8565"/>
            <a:ext cx="11305256" cy="55648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9237"/>
            <a:ext cx="115919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645024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71625"/>
            <a:ext cx="116490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5912"/>
            <a:ext cx="11601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2530"/>
            <a:ext cx="11449272" cy="552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71687"/>
            <a:ext cx="117157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942073"/>
            <a:ext cx="106824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4255813"/>
            <a:ext cx="107171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5170213"/>
            <a:ext cx="107171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38337"/>
            <a:ext cx="117252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76450"/>
            <a:ext cx="108775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184" y="1988840"/>
            <a:ext cx="11183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184" y="2961113"/>
            <a:ext cx="11183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184" y="3968110"/>
            <a:ext cx="11183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068"/>
            <a:ext cx="117348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967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157192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2118"/>
            <a:ext cx="110490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23696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14947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47919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73893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09" y="1052736"/>
            <a:ext cx="101631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052736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77364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33485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81212"/>
            <a:ext cx="107632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76860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